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8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5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6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0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9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4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3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4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3A42-88C9-46A5-BE7C-8D363E13E72D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7EA00-BBBF-4B36-A589-54D0D7806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6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685800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TRUYỆN: CÔ VÀ CÁC BẠN CÙNG XEM HOA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4880" y="1371600"/>
            <a:ext cx="7770440" cy="445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/>
            </a:r>
            <a:br>
              <a:rPr lang="en-US" sz="2400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</a:b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Cô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dẫn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các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bé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ra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chơi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vườn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hoa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My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giẫm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lên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cỏ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xanh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làm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cỏ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đau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cỏ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khóc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. </a:t>
            </a: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Cô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giáo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nhắc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My, My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liền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dô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̃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dành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cỏ, cỏ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nín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nín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.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Hoa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hồng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khoe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sắc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đỏ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Châu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đưa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tay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muốn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hái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hoa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nép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mình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sơ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̣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hãi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cô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giáo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liền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bảo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không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nên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hái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hoa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. </a:t>
            </a: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1" dirty="0">
              <a:solidFill>
                <a:srgbClr val="333333"/>
              </a:solidFill>
              <a:latin typeface="Times New Roman"/>
              <a:ea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Bé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nhớ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lời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cô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dặn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không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bứt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lá,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hái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hoa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, bẻ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cành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cho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thêm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đẹp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nhé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</a:rPr>
              <a:t>.</a:t>
            </a:r>
            <a:endParaRPr lang="en-GB" sz="24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19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2023-03-21T08:24:18Z</dcterms:created>
  <dcterms:modified xsi:type="dcterms:W3CDTF">2023-03-21T08:29:19Z</dcterms:modified>
</cp:coreProperties>
</file>